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2740-1E97-4CF3-8349-3B3F758244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80226" y="5943600"/>
            <a:ext cx="779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Poster Category : Case Report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152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Poster Number : For Admin use only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1125" y="838200"/>
            <a:ext cx="776287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Title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Presenting author &amp; Email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Co-Authors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Affiliation(Institution</a:t>
            </a:r>
            <a:r>
              <a:rPr lang="en-US" sz="2400" b="1" dirty="0"/>
              <a:t>)</a:t>
            </a:r>
          </a:p>
          <a:p>
            <a:pPr algn="ctr"/>
            <a:endParaRPr lang="en-US" sz="2400" b="1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Report: Introduction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Report: History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Report: Detailed Work up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Report: Discussion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</a:t>
            </a:r>
            <a:r>
              <a:rPr lang="en-US" sz="2400" b="1" dirty="0" smtClean="0"/>
              <a:t>Report: conclusion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3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Editsuite1</dc:creator>
  <cp:lastModifiedBy>my pc</cp:lastModifiedBy>
  <cp:revision>23</cp:revision>
  <dcterms:created xsi:type="dcterms:W3CDTF">2021-01-06T07:53:00Z</dcterms:created>
  <dcterms:modified xsi:type="dcterms:W3CDTF">2021-06-17T05:47:10Z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1033-11.2.0.10152</vt:lpwstr>
  </property>
</Properties>
</file>